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75" r:id="rId6"/>
    <p:sldId id="262" r:id="rId7"/>
    <p:sldId id="263" r:id="rId8"/>
    <p:sldId id="264" r:id="rId9"/>
    <p:sldId id="265" r:id="rId10"/>
    <p:sldId id="259" r:id="rId11"/>
    <p:sldId id="260" r:id="rId12"/>
    <p:sldId id="266" r:id="rId13"/>
    <p:sldId id="267" r:id="rId14"/>
    <p:sldId id="268" r:id="rId15"/>
    <p:sldId id="269" r:id="rId16"/>
    <p:sldId id="270" r:id="rId17"/>
    <p:sldId id="271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 horzBarState="maximized">
    <p:restoredLeft sz="30441" autoAdjust="0"/>
    <p:restoredTop sz="94343" autoAdjust="0"/>
  </p:normalViewPr>
  <p:slideViewPr>
    <p:cSldViewPr snapToGrid="0">
      <p:cViewPr>
        <p:scale>
          <a:sx n="73" d="100"/>
          <a:sy n="73" d="100"/>
        </p:scale>
        <p:origin x="1212" y="-504"/>
      </p:cViewPr>
      <p:guideLst/>
    </p:cSldViewPr>
  </p:slideViewPr>
  <p:outlineViewPr>
    <p:cViewPr>
      <p:scale>
        <a:sx n="33" d="100"/>
        <a:sy n="33" d="100"/>
      </p:scale>
      <p:origin x="0" y="-181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1.png>
</file>

<file path=ppt/media/image3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368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81605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75004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53652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2990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63677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19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56325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86028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86791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9523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8F560-9697-45E8-97A4-F9B75EFAD83B}" type="datetimeFigureOut">
              <a:rPr lang="en-IE" smtClean="0"/>
              <a:t>08/08/2023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9A129-61F0-4CDF-90E7-3589FE4E9D4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9845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smtClean="0"/>
              <a:t>Supplementary Data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IE" dirty="0" smtClean="0"/>
              <a:t>Alpha Diversity</a:t>
            </a:r>
          </a:p>
          <a:p>
            <a:pPr marL="342900" indent="-342900">
              <a:buAutoNum type="arabicPeriod"/>
            </a:pPr>
            <a:r>
              <a:rPr lang="en-IE" dirty="0" smtClean="0"/>
              <a:t>Dominance (Alpha)</a:t>
            </a:r>
          </a:p>
          <a:p>
            <a:pPr marL="342900" indent="-342900">
              <a:buAutoNum type="arabicPeriod"/>
            </a:pPr>
            <a:r>
              <a:rPr lang="en-IE" dirty="0" smtClean="0"/>
              <a:t>Beta</a:t>
            </a:r>
            <a:r>
              <a:rPr lang="en-IE" baseline="0" dirty="0" smtClean="0"/>
              <a:t> Diversity</a:t>
            </a:r>
          </a:p>
          <a:p>
            <a:pPr marL="342900" indent="-342900">
              <a:buAutoNum type="arabicPeriod"/>
            </a:pPr>
            <a:r>
              <a:rPr lang="en-IE" baseline="0" dirty="0" smtClean="0"/>
              <a:t>Functional Diversity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3745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2387"/>
            <a:ext cx="6800811" cy="67907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8109295"/>
            <a:ext cx="685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lang="en-IE" dirty="0" smtClean="0"/>
              <a:t>Dominance, </a:t>
            </a:r>
            <a:r>
              <a:rPr lang="en-IE" dirty="0"/>
              <a:t>all </a:t>
            </a:r>
            <a:r>
              <a:rPr lang="en-IE" dirty="0" err="1"/>
              <a:t>timepoints</a:t>
            </a:r>
            <a:r>
              <a:rPr lang="en-IE" dirty="0"/>
              <a:t>, all </a:t>
            </a:r>
            <a:r>
              <a:rPr lang="en-IE" dirty="0" smtClean="0"/>
              <a:t>groups</a:t>
            </a:r>
          </a:p>
          <a:p>
            <a:pPr marL="342900" indent="-342900" algn="ctr">
              <a:buAutoNum type="arabicPeriod"/>
            </a:pPr>
            <a:r>
              <a:rPr lang="en-IE" dirty="0" smtClean="0"/>
              <a:t>No testing (n=3)</a:t>
            </a:r>
            <a:endParaRPr lang="en-IE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218869"/>
          </a:xfrm>
        </p:spPr>
        <p:txBody>
          <a:bodyPr>
            <a:normAutofit fontScale="90000"/>
          </a:bodyPr>
          <a:lstStyle/>
          <a:p>
            <a:r>
              <a:rPr lang="en-IE" sz="1800" dirty="0" smtClean="0"/>
              <a:t>Dominance, within</a:t>
            </a:r>
            <a:r>
              <a:rPr lang="en-IE" sz="1800" baseline="0" dirty="0" smtClean="0"/>
              <a:t> each group at each </a:t>
            </a:r>
            <a:r>
              <a:rPr lang="en-IE" sz="1800" baseline="0" dirty="0" err="1" smtClean="0"/>
              <a:t>timepoint</a:t>
            </a:r>
            <a:endParaRPr lang="en-IE" sz="1800" dirty="0"/>
          </a:p>
        </p:txBody>
      </p:sp>
    </p:spTree>
    <p:extLst>
      <p:ext uri="{BB962C8B-B14F-4D97-AF65-F5344CB8AC3E}">
        <p14:creationId xmlns:p14="http://schemas.microsoft.com/office/powerpoint/2010/main" val="809125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635" y="8709631"/>
            <a:ext cx="5915025" cy="1914702"/>
          </a:xfrm>
        </p:spPr>
        <p:txBody>
          <a:bodyPr>
            <a:normAutofit/>
          </a:bodyPr>
          <a:lstStyle/>
          <a:p>
            <a:r>
              <a:rPr lang="en-IE" sz="1400" dirty="0"/>
              <a:t>Dominance, </a:t>
            </a:r>
            <a:r>
              <a:rPr lang="en-IE" sz="1400" dirty="0" smtClean="0"/>
              <a:t>between</a:t>
            </a:r>
            <a:r>
              <a:rPr lang="en-IE" sz="1400" baseline="0" dirty="0" smtClean="0"/>
              <a:t> each</a:t>
            </a:r>
            <a:r>
              <a:rPr lang="en-IE" sz="1400" dirty="0" smtClean="0"/>
              <a:t> </a:t>
            </a:r>
            <a:r>
              <a:rPr lang="en-IE" sz="1400" dirty="0" err="1" smtClean="0"/>
              <a:t>timepoint</a:t>
            </a:r>
            <a:r>
              <a:rPr lang="en-IE" sz="1400" baseline="0" dirty="0" smtClean="0"/>
              <a:t> (comparing Strep exposure)</a:t>
            </a:r>
            <a:endParaRPr lang="en-IE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13" y="130080"/>
            <a:ext cx="6266267" cy="857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37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54" y="0"/>
            <a:ext cx="6859754" cy="433137"/>
          </a:xfrm>
        </p:spPr>
        <p:txBody>
          <a:bodyPr>
            <a:normAutofit/>
          </a:bodyPr>
          <a:lstStyle/>
          <a:p>
            <a:r>
              <a:rPr lang="en-IE" sz="2400" dirty="0" smtClean="0"/>
              <a:t>Dominance</a:t>
            </a:r>
            <a:r>
              <a:rPr lang="en-IE" sz="2400" dirty="0"/>
              <a:t> </a:t>
            </a:r>
            <a:r>
              <a:rPr lang="en-IE" sz="2400" dirty="0" smtClean="0"/>
              <a:t>at T_24 (comparing </a:t>
            </a:r>
            <a:r>
              <a:rPr lang="en-IE" sz="2400" dirty="0"/>
              <a:t>Strep exposure)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59" y="433137"/>
            <a:ext cx="6416928" cy="883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308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33" y="190521"/>
            <a:ext cx="5099208" cy="9665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" y="190521"/>
            <a:ext cx="1982954" cy="1349521"/>
          </a:xfrm>
        </p:spPr>
        <p:txBody>
          <a:bodyPr>
            <a:noAutofit/>
          </a:bodyPr>
          <a:lstStyle/>
          <a:p>
            <a:r>
              <a:rPr lang="en-IE" sz="2000" dirty="0"/>
              <a:t>Dominance at T_24 (comparing </a:t>
            </a:r>
            <a:r>
              <a:rPr lang="en-IE" sz="2000" dirty="0" smtClean="0"/>
              <a:t>by dominant species)</a:t>
            </a:r>
            <a:endParaRPr lang="en-IE" sz="2000" dirty="0"/>
          </a:p>
        </p:txBody>
      </p:sp>
    </p:spTree>
    <p:extLst>
      <p:ext uri="{BB962C8B-B14F-4D97-AF65-F5344CB8AC3E}">
        <p14:creationId xmlns:p14="http://schemas.microsoft.com/office/powerpoint/2010/main" val="796797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Beta-diversity</a:t>
            </a:r>
            <a:br>
              <a:rPr lang="en-IE" dirty="0" smtClean="0"/>
            </a:br>
            <a:r>
              <a:rPr lang="en-IE" dirty="0" smtClean="0"/>
              <a:t>(Taxonomic)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77015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331" y="347776"/>
            <a:ext cx="4229086" cy="955822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393" y="347776"/>
            <a:ext cx="1264648" cy="1586426"/>
          </a:xfrm>
        </p:spPr>
        <p:txBody>
          <a:bodyPr>
            <a:normAutofit/>
          </a:bodyPr>
          <a:lstStyle/>
          <a:p>
            <a:r>
              <a:rPr lang="en-IE" sz="2000" dirty="0" smtClean="0"/>
              <a:t>Beta – all </a:t>
            </a:r>
            <a:r>
              <a:rPr lang="en-IE" sz="2000" dirty="0" err="1" smtClean="0"/>
              <a:t>timepoints</a:t>
            </a:r>
            <a:r>
              <a:rPr lang="en-IE" sz="2000" dirty="0" smtClean="0"/>
              <a:t> – Robust </a:t>
            </a:r>
            <a:r>
              <a:rPr lang="en-IE" sz="2000" dirty="0" err="1" smtClean="0"/>
              <a:t>Aitchisons</a:t>
            </a:r>
            <a:endParaRPr lang="en-IE" sz="2000" dirty="0"/>
          </a:p>
        </p:txBody>
      </p:sp>
    </p:spTree>
    <p:extLst>
      <p:ext uri="{BB962C8B-B14F-4D97-AF65-F5344CB8AC3E}">
        <p14:creationId xmlns:p14="http://schemas.microsoft.com/office/powerpoint/2010/main" val="4026866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5037" y="1018902"/>
            <a:ext cx="1517638" cy="764210"/>
          </a:xfrm>
        </p:spPr>
        <p:txBody>
          <a:bodyPr>
            <a:normAutofit fontScale="90000"/>
          </a:bodyPr>
          <a:lstStyle/>
          <a:p>
            <a:pPr rtl="0" eaLnBrk="1" latinLnBrk="0" hangingPunct="1"/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Beta – all </a:t>
            </a:r>
            <a:r>
              <a:rPr lang="en-IE" sz="1800" kern="1200" dirty="0" err="1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timepoints</a:t>
            </a:r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– Bray Curtis</a:t>
            </a:r>
            <a:endParaRPr lang="en-IE" dirty="0" smtClean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675" y="-1"/>
            <a:ext cx="4402182" cy="983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83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33" y="2490537"/>
            <a:ext cx="1348852" cy="1224160"/>
          </a:xfrm>
        </p:spPr>
        <p:txBody>
          <a:bodyPr>
            <a:normAutofit fontScale="90000"/>
          </a:bodyPr>
          <a:lstStyle/>
          <a:p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Beta – all </a:t>
            </a:r>
            <a:r>
              <a:rPr lang="en-IE" sz="1800" kern="1200" dirty="0" err="1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timepoints</a:t>
            </a:r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– Unweighted UNIFRAC</a:t>
            </a:r>
            <a:endParaRPr lang="en-I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038" y="0"/>
            <a:ext cx="4382962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82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33" y="2490537"/>
            <a:ext cx="1348852" cy="1224160"/>
          </a:xfrm>
        </p:spPr>
        <p:txBody>
          <a:bodyPr>
            <a:normAutofit/>
          </a:bodyPr>
          <a:lstStyle/>
          <a:p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Beta – all </a:t>
            </a:r>
            <a:r>
              <a:rPr lang="en-IE" sz="1800" kern="1200" dirty="0" err="1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timepoints</a:t>
            </a:r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– Weighted UNIFRAC</a:t>
            </a:r>
            <a:endParaRPr lang="en-I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462" y="0"/>
            <a:ext cx="4413538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76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73" y="530942"/>
            <a:ext cx="6736727" cy="89699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8755" y="5785380"/>
            <a:ext cx="2629245" cy="4120620"/>
          </a:xfrm>
        </p:spPr>
        <p:txBody>
          <a:bodyPr>
            <a:normAutofit/>
          </a:bodyPr>
          <a:lstStyle/>
          <a:p>
            <a:r>
              <a:rPr lang="en-IE" dirty="0" smtClean="0"/>
              <a:t>Beta –</a:t>
            </a:r>
            <a:r>
              <a:rPr lang="en-IE" baseline="0" dirty="0" smtClean="0"/>
              <a:t> T_24 only – all metrics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5436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Alpha diversity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20315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Functional diversity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44241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35573" y="5785380"/>
            <a:ext cx="5915025" cy="4120620"/>
          </a:xfrm>
        </p:spPr>
        <p:txBody>
          <a:bodyPr>
            <a:normAutofit/>
          </a:bodyPr>
          <a:lstStyle/>
          <a:p>
            <a:r>
              <a:rPr lang="en-IE" sz="2000" dirty="0" err="1" smtClean="0"/>
              <a:t>Func</a:t>
            </a:r>
            <a:r>
              <a:rPr lang="en-IE" sz="2000" baseline="0" dirty="0" smtClean="0"/>
              <a:t> – beta – SF1 </a:t>
            </a:r>
            <a:endParaRPr lang="en-IE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14" y="188686"/>
            <a:ext cx="6545943" cy="906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95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" y="0"/>
            <a:ext cx="7145022" cy="990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38" y="-1"/>
            <a:ext cx="5915025" cy="515815"/>
          </a:xfrm>
        </p:spPr>
        <p:txBody>
          <a:bodyPr>
            <a:normAutofit/>
          </a:bodyPr>
          <a:lstStyle/>
          <a:p>
            <a:r>
              <a:rPr lang="en-IE" sz="1600" dirty="0" err="1" smtClean="0"/>
              <a:t>Func</a:t>
            </a:r>
            <a:r>
              <a:rPr lang="en-IE" sz="1600" dirty="0" smtClean="0"/>
              <a:t> – beta – SF2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2205686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245"/>
            <a:ext cx="6804313" cy="9179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411245"/>
            <a:ext cx="5915025" cy="822490"/>
          </a:xfrm>
        </p:spPr>
        <p:txBody>
          <a:bodyPr>
            <a:normAutofit/>
          </a:bodyPr>
          <a:lstStyle/>
          <a:p>
            <a:r>
              <a:rPr lang="en-IE" sz="2400" dirty="0" err="1" smtClean="0"/>
              <a:t>Func</a:t>
            </a:r>
            <a:r>
              <a:rPr lang="en-IE" sz="2400" baseline="0" dirty="0" smtClean="0"/>
              <a:t> – beta – SF3</a:t>
            </a:r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120073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5915025" cy="752152"/>
          </a:xfrm>
        </p:spPr>
        <p:txBody>
          <a:bodyPr>
            <a:normAutofit/>
          </a:bodyPr>
          <a:lstStyle/>
          <a:p>
            <a:r>
              <a:rPr lang="en-IE" sz="1800" dirty="0" err="1" smtClean="0"/>
              <a:t>Func</a:t>
            </a:r>
            <a:r>
              <a:rPr lang="en-IE" sz="1800" dirty="0" smtClean="0"/>
              <a:t> – beta – HUMAnN4 stratified</a:t>
            </a:r>
            <a:endParaRPr lang="en-IE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154"/>
            <a:ext cx="6720249" cy="674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88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9" y="422031"/>
            <a:ext cx="5915025" cy="365290"/>
          </a:xfrm>
        </p:spPr>
        <p:txBody>
          <a:bodyPr>
            <a:normAutofit fontScale="90000"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2400" dirty="0" err="1" smtClean="0"/>
              <a:t>Func</a:t>
            </a:r>
            <a:r>
              <a:rPr lang="en-IE" sz="2400" dirty="0" smtClean="0"/>
              <a:t> – beta - </a:t>
            </a:r>
            <a:r>
              <a:rPr lang="en-IE" sz="2400" kern="1200" dirty="0" smtClean="0">
                <a:solidFill>
                  <a:schemeClr val="tx1"/>
                </a:solidFill>
                <a:effectLst/>
              </a:rPr>
              <a:t>HUMAnN4 </a:t>
            </a:r>
            <a:r>
              <a:rPr lang="en-IE" sz="2400" kern="1200" dirty="0" err="1" smtClean="0">
                <a:solidFill>
                  <a:schemeClr val="tx1"/>
                </a:solidFill>
                <a:effectLst/>
              </a:rPr>
              <a:t>unstratified</a:t>
            </a:r>
            <a:endParaRPr lang="en-IE" sz="2400" dirty="0" smtClean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29" y="1511607"/>
            <a:ext cx="6591835" cy="657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40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2491624"/>
              </p:ext>
            </p:extLst>
          </p:nvPr>
        </p:nvGraphicFramePr>
        <p:xfrm>
          <a:off x="0" y="304799"/>
          <a:ext cx="6648450" cy="9184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Acrobat Document" r:id="rId3" imgW="5667219" imgH="7829366" progId="AcroExch.Document.DC">
                  <p:embed/>
                </p:oleObj>
              </mc:Choice>
              <mc:Fallback>
                <p:oleObj name="Acrobat Document" r:id="rId3" imgW="5667219" imgH="7829366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04799"/>
                        <a:ext cx="6648450" cy="91849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4341" y="9132984"/>
            <a:ext cx="5915025" cy="1244048"/>
          </a:xfrm>
        </p:spPr>
        <p:txBody>
          <a:bodyPr/>
          <a:lstStyle/>
          <a:p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Alpha Diversity, within </a:t>
            </a:r>
            <a:r>
              <a:rPr lang="en-IE" sz="1800" kern="1200" dirty="0" err="1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timepoints</a:t>
            </a:r>
            <a: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, all groups</a:t>
            </a:r>
            <a:br>
              <a:rPr lang="en-IE" sz="1800" kern="120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</a:br>
            <a:r>
              <a:rPr lang="en-IE" sz="1800" dirty="0"/>
              <a:t>No testing – </a:t>
            </a:r>
            <a:r>
              <a:rPr lang="en-IE" sz="1800" dirty="0" smtClean="0"/>
              <a:t>n=3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07693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259669"/>
            <a:ext cx="685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lang="en-IE" sz="1200" dirty="0"/>
              <a:t>Alpha Diversity, all </a:t>
            </a:r>
            <a:r>
              <a:rPr lang="en-IE" sz="1200" dirty="0" err="1"/>
              <a:t>timepoints</a:t>
            </a:r>
            <a:r>
              <a:rPr lang="en-IE" sz="1200" dirty="0"/>
              <a:t>, all </a:t>
            </a:r>
            <a:r>
              <a:rPr lang="en-IE" sz="1200" dirty="0" smtClean="0"/>
              <a:t>groups.</a:t>
            </a:r>
          </a:p>
          <a:p>
            <a:pPr marL="342900" indent="-342900" algn="ctr">
              <a:buAutoNum type="arabicPeriod"/>
            </a:pPr>
            <a:r>
              <a:rPr lang="en-IE" sz="1200" dirty="0" smtClean="0"/>
              <a:t>KW testing. Where significant differences, follow up with Wilcoxon</a:t>
            </a:r>
          </a:p>
          <a:p>
            <a:pPr marL="342900" indent="-342900" algn="ctr">
              <a:buAutoNum type="arabicPeriod"/>
            </a:pPr>
            <a:r>
              <a:rPr lang="en-IE" sz="1200" dirty="0" smtClean="0"/>
              <a:t>Sig diff: Between </a:t>
            </a:r>
            <a:r>
              <a:rPr lang="en-IE" sz="1200" dirty="0" err="1" smtClean="0"/>
              <a:t>Timepoints</a:t>
            </a:r>
            <a:r>
              <a:rPr lang="en-IE" sz="1200" dirty="0" smtClean="0"/>
              <a:t>, for Shannon and Inverse Simpson (not Richness)</a:t>
            </a:r>
            <a:endParaRPr lang="en-IE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2346730" cy="76487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051" y="0"/>
            <a:ext cx="2332099" cy="77804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782" y="0"/>
            <a:ext cx="2319218" cy="7648716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84201" y="8084976"/>
            <a:ext cx="5915025" cy="1914702"/>
          </a:xfrm>
        </p:spPr>
        <p:txBody>
          <a:bodyPr>
            <a:normAutofit/>
          </a:bodyPr>
          <a:lstStyle/>
          <a:p>
            <a:r>
              <a:rPr lang="en-IE" sz="2000" dirty="0" smtClean="0"/>
              <a:t>Alpha Diversity, all points, testing between groups</a:t>
            </a:r>
            <a:br>
              <a:rPr lang="en-IE" sz="2000" dirty="0" smtClean="0"/>
            </a:br>
            <a:r>
              <a:rPr lang="en-IE" sz="2000" dirty="0" smtClean="0"/>
              <a:t>n=6-18</a:t>
            </a:r>
            <a:endParaRPr lang="en-IE" sz="2000" dirty="0"/>
          </a:p>
        </p:txBody>
      </p:sp>
    </p:spTree>
    <p:extLst>
      <p:ext uri="{BB962C8B-B14F-4D97-AF65-F5344CB8AC3E}">
        <p14:creationId xmlns:p14="http://schemas.microsoft.com/office/powerpoint/2010/main" val="241264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300" kern="1200" dirty="0" smtClean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Alpha Diversity, T_24</a:t>
            </a:r>
            <a:endParaRPr lang="en-I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8" y="3832994"/>
            <a:ext cx="5915025" cy="3892599"/>
          </a:xfrm>
        </p:spPr>
      </p:pic>
    </p:spTree>
    <p:extLst>
      <p:ext uri="{BB962C8B-B14F-4D97-AF65-F5344CB8AC3E}">
        <p14:creationId xmlns:p14="http://schemas.microsoft.com/office/powerpoint/2010/main" val="264608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Dominance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25429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627627"/>
          </a:xfrm>
        </p:spPr>
        <p:txBody>
          <a:bodyPr>
            <a:noAutofit/>
          </a:bodyPr>
          <a:lstStyle/>
          <a:p>
            <a:r>
              <a:rPr lang="en-IE" sz="2000" dirty="0"/>
              <a:t>Dominance, </a:t>
            </a:r>
            <a:r>
              <a:rPr lang="en-IE" sz="2000" dirty="0" smtClean="0"/>
              <a:t>between </a:t>
            </a:r>
            <a:r>
              <a:rPr lang="en-IE" sz="2000" dirty="0"/>
              <a:t>each </a:t>
            </a:r>
            <a:r>
              <a:rPr lang="en-IE" sz="2000" dirty="0" err="1" smtClean="0"/>
              <a:t>timepoint</a:t>
            </a:r>
            <a:r>
              <a:rPr lang="en-IE" sz="2000" dirty="0" smtClean="0"/>
              <a:t> (all groups)</a:t>
            </a:r>
            <a:r>
              <a:rPr lang="en-IE" sz="2000" dirty="0"/>
              <a:t/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02" y="978569"/>
            <a:ext cx="6266196" cy="866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15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6858000" cy="657726"/>
          </a:xfrm>
        </p:spPr>
        <p:txBody>
          <a:bodyPr>
            <a:normAutofit/>
          </a:bodyPr>
          <a:lstStyle/>
          <a:p>
            <a:r>
              <a:rPr lang="en-IE" sz="2400" dirty="0" smtClean="0"/>
              <a:t>Dominance, between each group (all </a:t>
            </a:r>
            <a:r>
              <a:rPr lang="en-IE" sz="2400" dirty="0" err="1" smtClean="0"/>
              <a:t>timepoints</a:t>
            </a:r>
            <a:r>
              <a:rPr lang="en-IE" sz="2400" dirty="0" smtClean="0"/>
              <a:t>)</a:t>
            </a:r>
            <a:endParaRPr lang="en-IE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57" y="657727"/>
            <a:ext cx="6576285" cy="891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381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6858000" cy="657726"/>
          </a:xfrm>
        </p:spPr>
        <p:txBody>
          <a:bodyPr>
            <a:normAutofit/>
          </a:bodyPr>
          <a:lstStyle/>
          <a:p>
            <a:r>
              <a:rPr lang="en-IE" sz="2400" dirty="0" smtClean="0"/>
              <a:t>Dominance, between any exposure (all </a:t>
            </a:r>
            <a:r>
              <a:rPr lang="en-IE" sz="2400" dirty="0" err="1" smtClean="0"/>
              <a:t>timepoints</a:t>
            </a:r>
            <a:r>
              <a:rPr lang="en-IE" sz="2400" dirty="0" smtClean="0"/>
              <a:t>)</a:t>
            </a:r>
            <a:endParaRPr lang="en-IE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33" y="989456"/>
            <a:ext cx="6522733" cy="89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20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3019</TotalTime>
  <Words>222</Words>
  <Application>Microsoft Office PowerPoint</Application>
  <PresentationFormat>A4 Paper (210x297 mm)</PresentationFormat>
  <Paragraphs>34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Adobe Acrobat Document</vt:lpstr>
      <vt:lpstr>Supplementary Data</vt:lpstr>
      <vt:lpstr>Alpha diversity</vt:lpstr>
      <vt:lpstr>Alpha Diversity, within timepoints, all groups No testing – n=3</vt:lpstr>
      <vt:lpstr>Alpha Diversity, all points, testing between groups n=6-18</vt:lpstr>
      <vt:lpstr>Alpha Diversity, T_24</vt:lpstr>
      <vt:lpstr>Dominance</vt:lpstr>
      <vt:lpstr>Dominance, between each timepoint (all groups) </vt:lpstr>
      <vt:lpstr>Dominance, between each group (all timepoints)</vt:lpstr>
      <vt:lpstr>Dominance, between any exposure (all timepoints)</vt:lpstr>
      <vt:lpstr>Dominance, within each group at each timepoint</vt:lpstr>
      <vt:lpstr>Dominance, between each timepoint (comparing Strep exposure)</vt:lpstr>
      <vt:lpstr>Dominance at T_24 (comparing Strep exposure)</vt:lpstr>
      <vt:lpstr>Dominance at T_24 (comparing by dominant species)</vt:lpstr>
      <vt:lpstr>Beta-diversity (Taxonomic)</vt:lpstr>
      <vt:lpstr>Beta – all timepoints – Robust Aitchisons</vt:lpstr>
      <vt:lpstr>Beta – all timepoints – Bray Curtis</vt:lpstr>
      <vt:lpstr>Beta – all timepoints – Unweighted UNIFRAC</vt:lpstr>
      <vt:lpstr>Beta – all timepoints – Weighted UNIFRAC</vt:lpstr>
      <vt:lpstr>Beta – T_24 only – all metrics</vt:lpstr>
      <vt:lpstr>Functional diversity</vt:lpstr>
      <vt:lpstr>Func – beta – SF1 </vt:lpstr>
      <vt:lpstr>Func – beta – SF2</vt:lpstr>
      <vt:lpstr>Func – beta – SF3</vt:lpstr>
      <vt:lpstr>Func – beta – HUMAnN4 stratified</vt:lpstr>
      <vt:lpstr>Func – beta - HUMAnN4 unstratified</vt:lpstr>
    </vt:vector>
  </TitlesOfParts>
  <Company>Teagasc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Supplementary Data</dc:title>
  <dc:creator>Katie Fala (External)</dc:creator>
  <cp:lastModifiedBy>Katie Fala (External)</cp:lastModifiedBy>
  <cp:revision>27</cp:revision>
  <dcterms:created xsi:type="dcterms:W3CDTF">2023-08-08T20:29:17Z</dcterms:created>
  <dcterms:modified xsi:type="dcterms:W3CDTF">2023-08-10T22:48:58Z</dcterms:modified>
</cp:coreProperties>
</file>

<file path=docProps/thumbnail.jpeg>
</file>